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Montserrat"/>
      <p:regular r:id="rId13"/>
    </p:embeddedFont>
    <p:embeddedFont>
      <p:font typeface="Montserrat"/>
      <p:regular r:id="rId14"/>
    </p:embeddedFont>
    <p:embeddedFont>
      <p:font typeface="Montserrat"/>
      <p:regular r:id="rId15"/>
    </p:embeddedFont>
    <p:embeddedFont>
      <p:font typeface="Montserrat"/>
      <p:regular r:id="rId16"/>
    </p:embeddedFont>
    <p:embeddedFont>
      <p:font typeface="Heebo Light"/>
      <p:regular r:id="rId17"/>
    </p:embeddedFont>
    <p:embeddedFont>
      <p:font typeface="Heebo Ligh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Hotel Management System: A Java-Based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presentation explores a Java-based Hotel Management System, outlining its feasibility, societal relevance, and innovative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4002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Feasibility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Technical Feasibility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Java's robust libraries and object-oriented nature facilitate efficient development and maintainability.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901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Economic Feasibility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addresses a critical need for hotels, potentially generating revenue through improved operational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25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Societal Relevance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2491621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Guest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13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Streamlined check-in/out processes, personalized services, and online booking capabilities.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066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2491621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Staff 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13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tasks and streamlined workflows allow hotel staff to focus on guest interactions and service excellence.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976" y="5632847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3297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Sustainable Operations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can incorporate features like energy-saving mechanisms and paperless communication, promoting environmental sustainability.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4265"/>
            <a:ext cx="6081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Novelty of the Project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9320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6995"/>
            <a:ext cx="35328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Data Analytics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74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gathers and analyzes data to optimize pricing, resource allocation, and marketing strategies.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69320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6995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Smart Technologies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33174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can be integrated with smart devices, allowing for automated room control and guest requests.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69320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6995"/>
            <a:ext cx="3031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AI-Powered Chatbots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597741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provides 24/7 customer support through AI-powered chatbots, enhancing guest satisfaction.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62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Operational Feasibility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119" y="2959179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9890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74346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system can be seamlessly integrated with existing hotel infrastructure.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830" y="4469249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Disruption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64341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Minimizing disruption to hotel operations during implementation.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306" y="6195774"/>
            <a:ext cx="1599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946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Maximized Adoption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user-friendly design for easy adoption by hotel staff and guests.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Java-based Hotel Management System offers a comprehensive solution for modern hotels, addressing key operational challenges and enhancing guest experiences. Its innovative features, including real-time data analytics, smart technology integration, and AI-powered chatbots, position it as a valuable asset for the hospitality industry.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2025-01-05T13:45:06Z</dcterms:created>
  <dcterms:modified xsi:type="dcterms:W3CDTF">2025-01-05T13:45:06Z</dcterms:modified>
</cp:coreProperties>
</file>